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Introduction to Cows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Exploring the World of Cows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Cows play a critical role in agriculture, food production, and cultural traditions worldwide.</a:t>
            </a:r>
          </a:p>
          <a:p>
            <a:pPr>
              <a:spcAft>
                <a:spcPts val="720"/>
              </a:spcAft>
            </a:pPr>
            <a:r>
              <a:rPr sz="1800"/>
              <a:t>Through proper care and management, cows provide essential resources for human consumption and various industries.</a:t>
            </a:r>
          </a:p>
          <a:p>
            <a:pPr>
              <a:spcAft>
                <a:spcPts val="720"/>
              </a:spcAft>
            </a:pPr>
            <a:r>
              <a:rPr sz="1800"/>
              <a:t>As we look to the future, sustainable practices and technological innovations will shape the continued success of cow farming.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  <a:p>
            <a:r>
              <a:rPr sz="1800"/>
              <a:t>Cows Grazing in a Field</a:t>
            </a:r>
          </a:p>
        </p:txBody>
      </p:sp>
      <p:pic>
        <p:nvPicPr>
          <p:cNvPr id="5" name="Picture 4" descr="downloaded_image_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743200"/>
            <a:ext cx="3657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1. Hoffman, D., &amp; Miller, J. (2019). The Dairy Cow. Farm Press.</a:t>
            </a:r>
          </a:p>
          <a:p>
            <a:pPr>
              <a:spcAft>
                <a:spcPts val="720"/>
              </a:spcAft>
            </a:pPr>
            <a:r>
              <a:rPr sz="1800"/>
              <a:t>2. Smith, L., &amp; Brown, A. (2020). Beef Cattle Breeding. Agriculture Journal.</a:t>
            </a:r>
          </a:p>
          <a:p>
            <a:pPr>
              <a:spcAft>
                <a:spcPts val="720"/>
              </a:spcAft>
            </a:pPr>
            <a:r>
              <a:rPr sz="1800"/>
              <a:t>3. Kumar, R., &amp; Patel, S. (2018). Sustainable Livestock Farming. Ecology Research.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Thank You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Thank you for exploring the world of cows with us!</a:t>
            </a:r>
          </a:p>
          <a:p>
            <a:pPr>
              <a:spcAft>
                <a:spcPts val="720"/>
              </a:spcAft>
            </a:pPr>
            <a:r>
              <a:rPr sz="1800"/>
              <a:t>We hope you've gained valuable insights into the significance and practices of cow farming.</a:t>
            </a:r>
          </a:p>
          <a:p>
            <a:pPr>
              <a:spcAft>
                <a:spcPts val="720"/>
              </a:spcAft>
            </a:pPr>
            <a:r>
              <a:rPr sz="1800"/>
              <a:t>Feel free to reach out if you have any questions or want to learn more about these fascinating animals.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What are Cows?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Cows are domesticated animals that are primarily raised for their milk, meat, and other products.</a:t>
            </a:r>
          </a:p>
          <a:p>
            <a:pPr>
              <a:spcAft>
                <a:spcPts val="720"/>
              </a:spcAft>
            </a:pPr>
            <a:r>
              <a:rPr sz="1800"/>
              <a:t>They belong to the Bovidae family and are known for their gentle nature and distinctive appearance, including their large stomachs and prominent horns.</a:t>
            </a:r>
          </a:p>
          <a:p>
            <a:pPr>
              <a:spcAft>
                <a:spcPts val="720"/>
              </a:spcAft>
            </a:pPr>
            <a:r>
              <a:rPr sz="1800"/>
              <a:t>Cows are commonly found on farms and play a vital role in agriculture and food production.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Types of Cows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There are various breeds of cows, each with unique characteristics and purposes.</a:t>
            </a:r>
          </a:p>
          <a:p>
            <a:pPr>
              <a:spcAft>
                <a:spcPts val="720"/>
              </a:spcAft>
            </a:pPr>
            <a:r>
              <a:rPr sz="1800"/>
              <a:t>Examples include Holsteins known for their high milk production, Angus for their quality beef, and Jerseys for their rich milk content.</a:t>
            </a:r>
          </a:p>
          <a:p>
            <a:pPr>
              <a:spcAft>
                <a:spcPts val="720"/>
              </a:spcAft>
            </a:pPr>
            <a:r>
              <a:rPr sz="1800"/>
              <a:t>Different types of cows are bred for specific traits and are adapted to various climates and environments.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Caring for Cows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Proper care and management are essential for the health and well-being of cows.</a:t>
            </a:r>
          </a:p>
          <a:p>
            <a:pPr>
              <a:spcAft>
                <a:spcPts val="720"/>
              </a:spcAft>
            </a:pPr>
            <a:r>
              <a:rPr sz="1800"/>
              <a:t>This includes providing nutritious feed, clean water, shelter, and veterinary care.</a:t>
            </a:r>
          </a:p>
          <a:p>
            <a:pPr>
              <a:spcAft>
                <a:spcPts val="720"/>
              </a:spcAft>
            </a:pPr>
            <a:r>
              <a:rPr sz="1800"/>
              <a:t>Farmers also need to ensure proper hygiene, disease prevention, and overall welfare of the animals.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  <a:p>
            <a:r>
              <a:rPr sz="1800"/>
              <a:t>Cows on a Farm</a:t>
            </a:r>
          </a:p>
        </p:txBody>
      </p:sp>
      <p:pic>
        <p:nvPicPr>
          <p:cNvPr id="5" name="Picture 4" descr="downloaded_image_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743200"/>
            <a:ext cx="3657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Uses of Cows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Cows have diverse uses in various industries and cultures around the world.</a:t>
            </a:r>
          </a:p>
          <a:p>
            <a:pPr>
              <a:spcAft>
                <a:spcPts val="720"/>
              </a:spcAft>
            </a:pPr>
            <a:r>
              <a:rPr sz="1800"/>
              <a:t>They are a source of dairy products such as milk, cheese, and yogurt, as well as meat products like beef and veal.</a:t>
            </a:r>
          </a:p>
          <a:p>
            <a:pPr>
              <a:spcAft>
                <a:spcPts val="720"/>
              </a:spcAft>
            </a:pPr>
            <a:r>
              <a:rPr sz="1800"/>
              <a:t>Additionally, cows provide materials such as leather, gelatin, and even fuel through bio-gas production.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Symbolism of Cows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Cows hold symbolic significance in many cultures and religions.</a:t>
            </a:r>
          </a:p>
          <a:p>
            <a:pPr>
              <a:spcAft>
                <a:spcPts val="720"/>
              </a:spcAft>
            </a:pPr>
            <a:r>
              <a:rPr sz="1800"/>
              <a:t>In Hinduism, cows are revered as sacred symbols of life and fertility, often associated with the goddess Kamadhenu.</a:t>
            </a:r>
          </a:p>
          <a:p>
            <a:pPr>
              <a:spcAft>
                <a:spcPts val="720"/>
              </a:spcAft>
            </a:pPr>
            <a:r>
              <a:rPr sz="1800"/>
              <a:t>In other traditions, cows symbolize abundance, nourishment, and peaceful coexistence with nature.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Cow Breeding Practices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Selective breeding is used to improve the genetics and traits of cows for specific purposes.</a:t>
            </a:r>
          </a:p>
          <a:p>
            <a:pPr>
              <a:spcAft>
                <a:spcPts val="720"/>
              </a:spcAft>
            </a:pPr>
            <a:r>
              <a:rPr sz="1800"/>
              <a:t>This practice involves choosing breeding stock with desirable characteristics such as milk production, meat quality, or disease resistance.</a:t>
            </a:r>
          </a:p>
          <a:p>
            <a:pPr>
              <a:spcAft>
                <a:spcPts val="720"/>
              </a:spcAft>
            </a:pPr>
            <a:r>
              <a:rPr sz="1800"/>
              <a:t>Over time, selective breeding has led to the development of specialized breeds with enhanced productivity and performance.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  <a:p>
            <a:r>
              <a:rPr sz="1800"/>
              <a:t>Selective Breeding of Cows</a:t>
            </a:r>
          </a:p>
        </p:txBody>
      </p:sp>
      <p:pic>
        <p:nvPicPr>
          <p:cNvPr id="5" name="Picture 4" descr="downloaded_image_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743200"/>
            <a:ext cx="3657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Challenges in Cow Farming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Modern cow farming faces challenges such as environmental impact, animal welfare concerns, and disease management.</a:t>
            </a:r>
          </a:p>
          <a:p>
            <a:pPr>
              <a:spcAft>
                <a:spcPts val="720"/>
              </a:spcAft>
            </a:pPr>
            <a:r>
              <a:rPr sz="1800"/>
              <a:t>Issues like antibiotic resistance, waste disposal, and climate change effects are also important considerations in sustainable cow agriculture.</a:t>
            </a:r>
          </a:p>
          <a:p>
            <a:pPr>
              <a:spcAft>
                <a:spcPts val="720"/>
              </a:spcAft>
            </a:pPr>
            <a:r>
              <a:rPr sz="1800"/>
              <a:t>Farmers and researchers are exploring innovative solutions to address these challenges while ensuring the well-being of cows and the environment.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Future of Cow Farming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The future of cow farming is evolving with advancements in technology, sustainability practices, and consumer preferences.</a:t>
            </a:r>
          </a:p>
          <a:p>
            <a:pPr>
              <a:spcAft>
                <a:spcPts val="720"/>
              </a:spcAft>
            </a:pPr>
            <a:r>
              <a:rPr sz="1800"/>
              <a:t>Precision farming, digital monitoring, and alternative feeds are shaping the next generation of cattle production.</a:t>
            </a:r>
          </a:p>
          <a:p>
            <a:pPr>
              <a:spcAft>
                <a:spcPts val="720"/>
              </a:spcAft>
            </a:pPr>
            <a:r>
              <a:rPr sz="1800"/>
              <a:t>Innovations in genetics, robotics, and environmental stewardship will continue to drive the future of sustainable and efficient cow farming.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